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Source Sans 3"/>
      <p:regular r:id="rId22"/>
    </p:embeddedFont>
    <p:embeddedFont>
      <p:font typeface="Source Sans 3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TrackMile: AI-Powered Smart Delivery &amp; Logistics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By: Tejas Thakor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 29th December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76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891" y="2828211"/>
            <a:ext cx="5504140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Scope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48891" y="3651528"/>
            <a:ext cx="6573560" cy="208930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5" name="Shape 2"/>
          <p:cNvSpPr/>
          <p:nvPr/>
        </p:nvSpPr>
        <p:spPr>
          <a:xfrm>
            <a:off x="834271" y="3836908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3851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47" y="3989784"/>
            <a:ext cx="250269" cy="250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4271" y="4578429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Modernized Logistics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34271" y="4962287"/>
            <a:ext cx="6202799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TrackMile successfully combines Spring Boot, React, and AI for holistic delivery management.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7831" y="3651528"/>
            <a:ext cx="6573679" cy="208930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0" name="Shape 6"/>
          <p:cNvSpPr/>
          <p:nvPr/>
        </p:nvSpPr>
        <p:spPr>
          <a:xfrm>
            <a:off x="7593211" y="3836908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3851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6087" y="3989784"/>
            <a:ext cx="250269" cy="2502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3211" y="4578429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93211" y="4962287"/>
            <a:ext cx="62029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plan to convert React frontend to React Native for real GPS access.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48891" y="5926217"/>
            <a:ext cx="6573560" cy="1792724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15" name="Shape 10"/>
          <p:cNvSpPr/>
          <p:nvPr/>
        </p:nvSpPr>
        <p:spPr>
          <a:xfrm>
            <a:off x="834271" y="6111597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3851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147" y="6264473"/>
            <a:ext cx="250269" cy="2502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4271" y="6853118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Route Optimization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834271" y="7236976"/>
            <a:ext cx="620279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implementation of algorithms for shortest path suggestions.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07831" y="5926217"/>
            <a:ext cx="6573679" cy="1792724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20" name="Shape 14"/>
          <p:cNvSpPr/>
          <p:nvPr/>
        </p:nvSpPr>
        <p:spPr>
          <a:xfrm>
            <a:off x="7593211" y="6111597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38512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6087" y="6264473"/>
            <a:ext cx="250269" cy="25026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93211" y="6853118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Push Notifications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93211" y="7236976"/>
            <a:ext cx="62029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Replacing polling with WebSockets for instant alerts.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appreciate your time and attention to TrackMile's innovative approach to smart delivery and logistics. We are ready to answer any questions you may have.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978" y="964882"/>
            <a:ext cx="7584043" cy="1310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Abstract: Streamlining Last-Mile Delivery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9978" y="2609969"/>
            <a:ext cx="3680579" cy="2394228"/>
          </a:xfrm>
          <a:prstGeom prst="roundRect">
            <a:avLst>
              <a:gd name="adj" fmla="val 6111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9498" y="2609969"/>
            <a:ext cx="121920" cy="2394228"/>
          </a:xfrm>
          <a:prstGeom prst="roundRect">
            <a:avLst>
              <a:gd name="adj" fmla="val 27420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1124664" y="2863215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Solved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124664" y="3324582"/>
            <a:ext cx="3082647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Addresses delayed updates, lack of real-time visibility, and inefficient driver management in traditional delivery systems.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323" y="2609969"/>
            <a:ext cx="3680698" cy="2394228"/>
          </a:xfrm>
          <a:prstGeom prst="roundRect">
            <a:avLst>
              <a:gd name="adj" fmla="val 6111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2843" y="2609969"/>
            <a:ext cx="121920" cy="2394228"/>
          </a:xfrm>
          <a:prstGeom prst="roundRect">
            <a:avLst>
              <a:gd name="adj" fmla="val 27420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5028009" y="2863215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Integrations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028009" y="3324582"/>
            <a:ext cx="3082766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GPS Tracking, Automated Driver Assignment, and AI-Driven Performance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9978" y="5226963"/>
            <a:ext cx="3680579" cy="2037636"/>
          </a:xfrm>
          <a:prstGeom prst="roundRect">
            <a:avLst>
              <a:gd name="adj" fmla="val 718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9498" y="5226963"/>
            <a:ext cx="121920" cy="2037636"/>
          </a:xfrm>
          <a:prstGeom prst="roundRect">
            <a:avLst>
              <a:gd name="adj" fmla="val 27420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1124664" y="5480209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Unique Feature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124664" y="5941576"/>
            <a:ext cx="308264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Generative AI (Llama 3 via Groq) analyzes driver history for automatic performance reviews.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Introduction: Addressing Logistics Challenges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5355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Visibility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5355" y="2946202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Admins cannot see drivers in real-time.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5355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Assignment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5355" y="4284583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Slow and error-prone order assignment.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5355" y="5161121"/>
            <a:ext cx="263771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Communication Gaps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5355" y="5622965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Drivers struggle to update status instantly.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5355" y="6499503"/>
            <a:ext cx="29935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Performance Metrics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05355" y="6961346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Difficulty evaluating driver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5390912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TrackMile's Proposed Solution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68285" y="1329809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Dashboard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68285" y="1778556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fleet managers to create orders, assign drivers, and view live locations on a map.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285" y="2220992"/>
            <a:ext cx="6548914" cy="6548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0821" y="1329809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Console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20821" y="1778556"/>
            <a:ext cx="654891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mobile-friendly interface for drivers to accept jobs, navigate via checkpoints, and mark deliveries as complete.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21" y="2480786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165" y="470416"/>
            <a:ext cx="4863822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of TrackMile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85165" y="1486733"/>
            <a:ext cx="7946469" cy="1249323"/>
          </a:xfrm>
          <a:prstGeom prst="roundRect">
            <a:avLst>
              <a:gd name="adj" fmla="val 8783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6085165" y="1463873"/>
            <a:ext cx="7946469" cy="91440"/>
          </a:xfrm>
          <a:prstGeom prst="roundRect">
            <a:avLst>
              <a:gd name="adj" fmla="val 28064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9801820" y="1230154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9955768" y="1358384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78999" y="1914406"/>
            <a:ext cx="201263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Map Tracking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78999" y="2268498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Leaflet.js updates driver coordinates every 5 seconds on the Admin map.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5165" y="3163610"/>
            <a:ext cx="7946469" cy="1249323"/>
          </a:xfrm>
          <a:prstGeom prst="roundRect">
            <a:avLst>
              <a:gd name="adj" fmla="val 8783"/>
            </a:avLst>
          </a:prstGeom>
          <a:solidFill>
            <a:srgbClr val="FEF5E7"/>
          </a:solidFill>
          <a:ln/>
        </p:spPr>
      </p:sp>
      <p:sp>
        <p:nvSpPr>
          <p:cNvPr id="11" name="Shape 8"/>
          <p:cNvSpPr/>
          <p:nvPr/>
        </p:nvSpPr>
        <p:spPr>
          <a:xfrm>
            <a:off x="6085165" y="3140750"/>
            <a:ext cx="7946469" cy="91440"/>
          </a:xfrm>
          <a:prstGeom prst="roundRect">
            <a:avLst>
              <a:gd name="adj" fmla="val 28064"/>
            </a:avLst>
          </a:prstGeom>
          <a:solidFill>
            <a:srgbClr val="38512F"/>
          </a:solidFill>
          <a:ln/>
        </p:spPr>
      </p:sp>
      <p:sp>
        <p:nvSpPr>
          <p:cNvPr id="12" name="Shape 9"/>
          <p:cNvSpPr/>
          <p:nvPr/>
        </p:nvSpPr>
        <p:spPr>
          <a:xfrm>
            <a:off x="9801820" y="2907030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9955768" y="3035260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78999" y="3591282"/>
            <a:ext cx="201263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Analytics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78999" y="3945374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Generates text-based performance reports for drivers using LLMs.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85165" y="4840486"/>
            <a:ext cx="7946469" cy="1249323"/>
          </a:xfrm>
          <a:prstGeom prst="roundRect">
            <a:avLst>
              <a:gd name="adj" fmla="val 8783"/>
            </a:avLst>
          </a:prstGeom>
          <a:solidFill>
            <a:srgbClr val="FEF5E7"/>
          </a:solidFill>
          <a:ln/>
        </p:spPr>
      </p:sp>
      <p:sp>
        <p:nvSpPr>
          <p:cNvPr id="17" name="Shape 14"/>
          <p:cNvSpPr/>
          <p:nvPr/>
        </p:nvSpPr>
        <p:spPr>
          <a:xfrm>
            <a:off x="6085165" y="4817626"/>
            <a:ext cx="7946469" cy="91440"/>
          </a:xfrm>
          <a:prstGeom prst="roundRect">
            <a:avLst>
              <a:gd name="adj" fmla="val 28064"/>
            </a:avLst>
          </a:prstGeom>
          <a:solidFill>
            <a:srgbClr val="38512F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1820" y="4583906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38512F"/>
          </a:solidFill>
          <a:ln/>
        </p:spPr>
      </p:sp>
      <p:sp>
        <p:nvSpPr>
          <p:cNvPr id="19" name="Text 16"/>
          <p:cNvSpPr/>
          <p:nvPr/>
        </p:nvSpPr>
        <p:spPr>
          <a:xfrm>
            <a:off x="9955768" y="4712137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78999" y="5268158"/>
            <a:ext cx="201263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 Management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78999" y="5622250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lifecycle tracking: Created -&gt; Assigned -&gt; Accepted -&gt; Picked Up -&gt; In Transit -&gt; Delivered.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85165" y="6517362"/>
            <a:ext cx="7946469" cy="1249323"/>
          </a:xfrm>
          <a:prstGeom prst="roundRect">
            <a:avLst>
              <a:gd name="adj" fmla="val 8783"/>
            </a:avLst>
          </a:prstGeom>
          <a:solidFill>
            <a:srgbClr val="FEF5E7"/>
          </a:solidFill>
          <a:ln/>
        </p:spPr>
      </p:sp>
      <p:sp>
        <p:nvSpPr>
          <p:cNvPr id="23" name="Shape 20"/>
          <p:cNvSpPr/>
          <p:nvPr/>
        </p:nvSpPr>
        <p:spPr>
          <a:xfrm>
            <a:off x="6085165" y="6494502"/>
            <a:ext cx="7946469" cy="91440"/>
          </a:xfrm>
          <a:prstGeom prst="roundRect">
            <a:avLst>
              <a:gd name="adj" fmla="val 28064"/>
            </a:avLst>
          </a:prstGeom>
          <a:solidFill>
            <a:srgbClr val="38512F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1820" y="6260783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38512F"/>
          </a:solidFill>
          <a:ln/>
        </p:spPr>
      </p:sp>
      <p:sp>
        <p:nvSpPr>
          <p:cNvPr id="25" name="Text 22"/>
          <p:cNvSpPr/>
          <p:nvPr/>
        </p:nvSpPr>
        <p:spPr>
          <a:xfrm>
            <a:off x="9955768" y="6389013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78999" y="6945035"/>
            <a:ext cx="201263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Simulated Navigation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78999" y="7299127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Drivers simulate travel through "Checkpoints" for real-time location updates.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46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27396"/>
            <a:ext cx="12954952" cy="5357574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035016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1862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2186226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React.js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52297" y="2186226"/>
            <a:ext cx="46934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user interface for Admin and Driver dashboards.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10348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25469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3676412" y="3254693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 Spring Boot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852297" y="3254693"/>
            <a:ext cx="46934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 API architecture for handling logic and security.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171950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432315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76412" y="4323159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852297" y="4323159"/>
            <a:ext cx="46934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NoSQL database for flexible storage of Orders and Drivers.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24041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3916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Mapping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76412" y="5391626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Leaflet.js &amp; OpenStreetMap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852297" y="5391626"/>
            <a:ext cx="46934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Open-source libraries for rendering maps and routes.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6308884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646009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Engine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3676412" y="6460093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Groq API (Llama 3)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852297" y="6460093"/>
            <a:ext cx="46934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Generates natural language summaries of driver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5322213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 &amp; Design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68285" y="1329809"/>
            <a:ext cx="284761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Client-Server Architecture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68285" y="1778556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React.js client sends HTTP requests to Spring Boot backend, which interacts with MongoDB.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285" y="2220992"/>
            <a:ext cx="6548914" cy="6548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0821" y="1329809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 Schema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20821" y="1778556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three main collections: users, drivers, and orders, with detailed fields for each.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21" y="2220992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87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236" y="3255883"/>
            <a:ext cx="9953744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Details: Live Tracking &amp; AI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7236" y="4203859"/>
            <a:ext cx="21347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7236" y="4536162"/>
            <a:ext cx="646116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747236" y="4703802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Action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47236" y="5145762"/>
            <a:ext cx="6461165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clicks "Reach Checkpoint," frontend calculates new coordinates and sends POST request.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1880" y="4203859"/>
            <a:ext cx="21347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1880" y="4536162"/>
            <a:ext cx="646128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7421880" y="4703802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Update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21880" y="5145762"/>
            <a:ext cx="646128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 updates driver's currentLat and currentLng in MongoDB.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7236" y="6202204"/>
            <a:ext cx="21347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7236" y="6534507"/>
            <a:ext cx="646116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747236" y="6702147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Polling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7236" y="7144107"/>
            <a:ext cx="646116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Dashboard polls /api/admin/driver-location every 5 seconds.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1880" y="6202204"/>
            <a:ext cx="21347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1880" y="6534507"/>
            <a:ext cx="646128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7421880" y="6702147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Map Refresh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21880" y="7144107"/>
            <a:ext cx="646128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state updates, moving the Leaflet map marker instantly.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6818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Performance Reporting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523577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Insights with Groq API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6226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integrates with Groq API for intelligent insights into driver performance.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43695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 fetches all "Delivered" orders for a specific driver.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10420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Prompt is constructed: "Analyze the following delivery data for driver X. Calculate average speed, reliability, and give a performance review."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6016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Llama 3 model returns a paragraph, displayed on the Admin dashboard.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2025-12-29T01:11:31Z</dcterms:created>
  <dcterms:modified xsi:type="dcterms:W3CDTF">2025-12-29T01:11:31Z</dcterms:modified>
</cp:coreProperties>
</file>